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9" r:id="rId9"/>
    <p:sldId id="262" r:id="rId10"/>
    <p:sldId id="263" r:id="rId11"/>
    <p:sldId id="264" r:id="rId12"/>
    <p:sldId id="265" r:id="rId13"/>
    <p:sldId id="266" r:id="rId14"/>
    <p:sldId id="278" r:id="rId15"/>
    <p:sldId id="267" r:id="rId16"/>
    <p:sldId id="270" r:id="rId17"/>
    <p:sldId id="271" r:id="rId18"/>
    <p:sldId id="279" r:id="rId19"/>
    <p:sldId id="272" r:id="rId20"/>
    <p:sldId id="273" r:id="rId21"/>
    <p:sldId id="274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151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404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5767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937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52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008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454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591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44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8927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52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CA1D4-CEE5-4B3A-9C30-3F06AEC31199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EB3DA-2602-4F13-A3FD-2E25B64A1B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997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Spring CRM REST - Get Customers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250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28650"/>
            <a:ext cx="9064785" cy="4528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71513"/>
            <a:ext cx="9149545" cy="4485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76275"/>
            <a:ext cx="9223232" cy="4696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00063"/>
            <a:ext cx="9103144" cy="4585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Spring CRM REST - Update Customer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9478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5363"/>
            <a:ext cx="9219551" cy="4161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1989"/>
            <a:ext cx="9135687" cy="4423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373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6275"/>
            <a:ext cx="9113273" cy="5128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373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Spring CRM REST - Delete Customer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1106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162050"/>
            <a:ext cx="9143999" cy="4018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373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5789"/>
            <a:ext cx="9152043" cy="5003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5671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66763"/>
            <a:ext cx="9181416" cy="4390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373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19139"/>
            <a:ext cx="9176712" cy="4294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137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8239"/>
            <a:ext cx="9057951" cy="409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125"/>
            <a:ext cx="9176195" cy="5474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Spring CRM REST - Get Single Customer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602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0"/>
            <a:ext cx="9124846" cy="4251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14375"/>
            <a:ext cx="9178699" cy="4370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Spring CRM REST - Add Customer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003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8700"/>
            <a:ext cx="9133469" cy="4128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3640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31</Words>
  <Application>Microsoft Office PowerPoint</Application>
  <PresentationFormat>On-screen Show (4:3)</PresentationFormat>
  <Paragraphs>5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Spring CRM REST - Get Customers</vt:lpstr>
      <vt:lpstr>PowerPoint Presentation</vt:lpstr>
      <vt:lpstr>PowerPoint Presentation</vt:lpstr>
      <vt:lpstr>PowerPoint Presentation</vt:lpstr>
      <vt:lpstr>Spring CRM REST - Get Single Customer</vt:lpstr>
      <vt:lpstr>PowerPoint Presentation</vt:lpstr>
      <vt:lpstr>PowerPoint Presentation</vt:lpstr>
      <vt:lpstr>Spring CRM REST - Add Customer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Spring CRM REST - Update Customer</vt:lpstr>
      <vt:lpstr>PowerPoint Presentation</vt:lpstr>
      <vt:lpstr>PowerPoint Presentation</vt:lpstr>
      <vt:lpstr>PowerPoint Presentation</vt:lpstr>
      <vt:lpstr>Spring CRM REST - Delete Customer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CRM REST - Get Customers</dc:title>
  <dc:creator>selvaraj</dc:creator>
  <cp:lastModifiedBy>selvaraj</cp:lastModifiedBy>
  <cp:revision>5</cp:revision>
  <dcterms:created xsi:type="dcterms:W3CDTF">2019-08-17T03:29:24Z</dcterms:created>
  <dcterms:modified xsi:type="dcterms:W3CDTF">2019-08-17T03:43:28Z</dcterms:modified>
</cp:coreProperties>
</file>

<file path=docProps/thumbnail.jpeg>
</file>